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3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71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Relationship Id="rId11" Type="http://schemas.openxmlformats.org/officeDocument/2006/relationships/theme" Target="theme/theme1.xml"/><Relationship Id="rId12" Type="http://schemas.openxmlformats.org/officeDocument/2006/relationships/tableStyles" Target="tableStyle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CE042B6-6F04-4A57-98B0-7076A29A4D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3EDC68C4-71CF-416F-A588-2E9E942B6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707589F-B1D0-4F83-B5C1-72838A6CF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9DE7041-81E4-4D78-AA88-F55B5FCB5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D865B4EF-544B-43E4-B23D-20489F755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16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43D2674-B055-4E06-A310-8566505E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B1076AC9-A86F-4850-8261-7C37E3CCDB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03A29A50-F0AC-4D6E-B1B9-D7ACD84F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3C33275-8DDA-4A56-95F5-7D9EF7F6E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8F70AE04-1C64-49E7-ABB8-09565C548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224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A75A8C93-1F02-4874-ACF4-ED616CB4E0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C18735F9-1284-40D8-80CD-8D2C7C4756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62C1D52A-2DCF-4858-B15D-0BF8103CA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00B755EA-2E49-4EBF-B1FB-B9F1CDC0F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14214E-200D-4723-A55F-506B9B4C9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7007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0E4D37C-AFAF-4731-A776-0ACD291D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009C1C0A-ED3F-4DE2-9074-F4990DDC1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0784B31-A013-4A16-9FC2-DF50396D6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9EFB017-A408-4FD0-B139-3A0C05BF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E56545A-01A4-48F7-98AC-F2F5B9D72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3214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8AC1A42-ABF2-4C20-BD92-CE849C59A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41A3BC9-D8BF-4B19-BE97-28B2D1D62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217719E1-A526-4401-BBAC-E8A26F621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5562C5C-520F-4873-9262-3A5FCED8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762F96D8-D4AF-4CB1-B8DF-682370A03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29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763B57B-FFAB-4BDD-89FF-0B52EC5E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F54CB9B1-53B2-4494-8249-33FA51CF93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251FE400-6A50-431B-925B-541ECEC4F2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AF221B9-6AC3-42AE-860B-DADEB500E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2E4866D-6AF9-4C84-B3EC-FF04C1EE7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C95B6EED-E6D0-489D-B5C4-CAA5BC9A1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5979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6738B17-1280-45E6-8386-6756FDBDD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2B30FCFE-34D2-413D-85B0-C1007314B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C16079CA-BA85-4FCD-960D-0E738DFE4B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B2D08DF7-1836-4E5E-B9F8-CC711196A8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42CDD79E-A439-465F-817E-B1D4459444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0CD1A553-BE52-499B-9DDF-7F4113DC5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AE70107D-808D-452A-AB64-C5EB7770F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073E5040-2939-4D95-B88D-7907BF1BF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671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BA7BBBE-8EC9-44FB-9C6D-F47D98EB3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9249A349-7406-4775-815E-D8EA13031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2AF88D5E-54FA-48CC-BD0D-1496309A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E6BA1812-BD67-42AD-9FEF-C0785514D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100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EB4EC537-21CA-47DC-BFBB-99EFCCD4A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47073FC0-FEC5-4132-B6A3-265BFCCD06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362E4D1-FED4-4AFA-BE3D-8F395672A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07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9DB2236-6C18-4C0E-9880-1AA80BC4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6855F24-751F-414E-BF8D-02B493129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621B3ED-6123-4F8B-91B1-6F1B7DCFE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2837184B-2EF3-471C-B55F-4E579BE8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17AF0BBA-F191-44F5-80EB-AB6D6DCE6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F1FEAA0-1268-45F9-9382-74104239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3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53BF20A-9BFC-4475-947E-595ACB48C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9B0F26AA-D9BA-42FC-8C47-29BA1E5A6E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75F6F5AF-98B3-4C7F-8668-B29ECEBC5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CAE618A4-A9FA-4E13-A669-9754E162F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33F366FF-7E25-42BB-8F08-A2337828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5E0D4A61-AEED-4253-8598-C2F8EFBCB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071241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CD40E4CF-022B-46B1-8A8E-E68A671421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  <a:endParaRPr lang="en-GB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0DF23AD-097C-427C-BCFA-0C57C978D6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GB"/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7069B4D-8A8B-498C-B482-777B98C01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C94B-3E84-4A26-B253-AC8351DCEBF4}" type="datetimeFigureOut">
              <a:rPr lang="en-GB" smtClean="0"/>
              <a:t>20/07/2022</a:t>
            </a:fld>
            <a:endParaRPr lang="en-GB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B8337028-31B9-439E-A021-72B05B2A3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1F49BE7-8791-4DE4-9CC3-E28090C202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265DAC-D61F-424D-BFC2-AADE1199A6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0703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4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5;p13">
            <a:extLst>
              <a:ext uri="{FF2B5EF4-FFF2-40B4-BE49-F238E27FC236}">
                <a16:creationId xmlns:a16="http://schemas.microsoft.com/office/drawing/2014/main" id="{5E0EC38B-2AE1-45C3-A5B3-CB70677274D9}"/>
              </a:ext>
            </a:extLst>
          </p:cNvPr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sz="6600">
                <a:solidFill>
                  <a:srgbClr val="FFFFFF"/>
                </a:solidFill>
                <a:latin typeface="Calibri"/>
              </a:rPr>
              <a:t>Granaty 
 Poziom trudności: 5 </a:t>
            </a:r>
          </a:p>
        </p:txBody>
      </p:sp>
    </p:spTree>
    <p:extLst>
      <p:ext uri="{BB962C8B-B14F-4D97-AF65-F5344CB8AC3E}">
        <p14:creationId xmlns:p14="http://schemas.microsoft.com/office/powerpoint/2010/main" val="1331831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ostokąt 11">
            <a:extLst>
              <a:ext uri="{FF2B5EF4-FFF2-40B4-BE49-F238E27FC236}">
                <a16:creationId xmlns:a16="http://schemas.microsoft.com/office/drawing/2014/main" id="{D80C4F8E-4E43-4426-89C2-690285F3ED62}"/>
              </a:ext>
            </a:extLst>
          </p:cNvPr>
          <p:cNvSpPr/>
          <p:nvPr/>
        </p:nvSpPr>
        <p:spPr>
          <a:xfrm>
            <a:off x="359508" y="414215"/>
            <a:ext cx="5963138" cy="5779614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13" name="Google Shape;92;p14" descr="oznaczenia-biała.gif">
            <a:extLst>
              <a:ext uri="{FF2B5EF4-FFF2-40B4-BE49-F238E27FC236}">
                <a16:creationId xmlns:a16="http://schemas.microsoft.com/office/drawing/2014/main" id="{8DF6502D-8D50-40D1-A3EA-36172CB949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1096"/>
          <a:stretch/>
        </p:blipFill>
        <p:spPr>
          <a:xfrm>
            <a:off x="741947" y="751663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3;p14">
            <a:extLst>
              <a:ext uri="{FF2B5EF4-FFF2-40B4-BE49-F238E27FC236}">
                <a16:creationId xmlns:a16="http://schemas.microsoft.com/office/drawing/2014/main" id="{B9501B8A-A595-4054-90E1-AD1BA5EE2C9A}"/>
              </a:ext>
            </a:extLst>
          </p:cNvPr>
          <p:cNvSpPr txBox="1"/>
          <p:nvPr/>
        </p:nvSpPr>
        <p:spPr>
          <a:xfrm>
            <a:off x="1351547" y="664171"/>
            <a:ext cx="488688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800">
                <a:solidFill>
                  <a:srgbClr val="FFFFFF"/>
                </a:solidFill>
                <a:latin typeface="Calibri"/>
              </a:rPr>
              <a:t>Najwyższy szczyt: Zadni Granat, 2240 m n.p.m. 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4;p14">
            <a:extLst>
              <a:ext uri="{FF2B5EF4-FFF2-40B4-BE49-F238E27FC236}">
                <a16:creationId xmlns:a16="http://schemas.microsoft.com/office/drawing/2014/main" id="{8C366CFC-5CA7-4A11-8476-FD58197FC2A0}"/>
              </a:ext>
            </a:extLst>
          </p:cNvPr>
          <p:cNvSpPr txBox="1"/>
          <p:nvPr/>
        </p:nvSpPr>
        <p:spPr>
          <a:xfrm>
            <a:off x="1351547" y="156252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800">
                <a:solidFill>
                  <a:srgbClr val="FFFFFF"/>
                </a:solidFill>
                <a:latin typeface="Calibri"/>
              </a:rPr>
              <a:t>Przewyższenie: 1222 m 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5;p14">
            <a:extLst>
              <a:ext uri="{FF2B5EF4-FFF2-40B4-BE49-F238E27FC236}">
                <a16:creationId xmlns:a16="http://schemas.microsoft.com/office/drawing/2014/main" id="{F9B6DC52-7DB5-4BAC-AE87-1DF56F65A007}"/>
              </a:ext>
            </a:extLst>
          </p:cNvPr>
          <p:cNvSpPr txBox="1"/>
          <p:nvPr/>
        </p:nvSpPr>
        <p:spPr>
          <a:xfrm>
            <a:off x="1351547" y="2496233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800">
                <a:solidFill>
                  <a:srgbClr val="FFFFFF"/>
                </a:solidFill>
                <a:latin typeface="Calibri"/>
              </a:rPr>
              <a:t>Podejście: 1513 m 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6;p14">
            <a:extLst>
              <a:ext uri="{FF2B5EF4-FFF2-40B4-BE49-F238E27FC236}">
                <a16:creationId xmlns:a16="http://schemas.microsoft.com/office/drawing/2014/main" id="{8249FC30-AD66-4F3E-A12D-B76072AB3CA3}"/>
              </a:ext>
            </a:extLst>
          </p:cNvPr>
          <p:cNvSpPr txBox="1"/>
          <p:nvPr/>
        </p:nvSpPr>
        <p:spPr>
          <a:xfrm>
            <a:off x="1351547" y="337631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800">
                <a:solidFill>
                  <a:srgbClr val="FFFFFF"/>
                </a:solidFill>
                <a:latin typeface="Calibri"/>
              </a:rPr>
              <a:t>Zejście: 1507 m 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14">
            <a:extLst>
              <a:ext uri="{FF2B5EF4-FFF2-40B4-BE49-F238E27FC236}">
                <a16:creationId xmlns:a16="http://schemas.microsoft.com/office/drawing/2014/main" id="{415C407E-166A-427D-8612-FE4F9BEC38F6}"/>
              </a:ext>
            </a:extLst>
          </p:cNvPr>
          <p:cNvSpPr txBox="1"/>
          <p:nvPr/>
        </p:nvSpPr>
        <p:spPr>
          <a:xfrm>
            <a:off x="1351547" y="425638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800">
                <a:solidFill>
                  <a:srgbClr val="FFFFFF"/>
                </a:solidFill>
                <a:latin typeface="Calibri"/>
              </a:rPr>
              <a:t>Szacowany czas przejścia: 12 h 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14">
            <a:extLst>
              <a:ext uri="{FF2B5EF4-FFF2-40B4-BE49-F238E27FC236}">
                <a16:creationId xmlns:a16="http://schemas.microsoft.com/office/drawing/2014/main" id="{64E1F927-4AD0-4FBE-AEC6-B1696CE463CB}"/>
              </a:ext>
            </a:extLst>
          </p:cNvPr>
          <p:cNvSpPr txBox="1"/>
          <p:nvPr/>
        </p:nvSpPr>
        <p:spPr>
          <a:xfrm>
            <a:off x="1351547" y="519606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sz="2800">
                <a:solidFill>
                  <a:srgbClr val="FFFFFF"/>
                </a:solidFill>
                <a:latin typeface="Calibri"/>
              </a:rPr>
              <a:t>Długość: 18.2 km 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" name="Picture 19" descr="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166" y="457200"/>
            <a:ext cx="859909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7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05;p15">
            <a:extLst>
              <a:ext uri="{FF2B5EF4-FFF2-40B4-BE49-F238E27FC236}">
                <a16:creationId xmlns:a16="http://schemas.microsoft.com/office/drawing/2014/main" id="{FCC33015-D40D-4F33-B39A-97944A116056}"/>
              </a:ext>
            </a:extLst>
          </p:cNvPr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Picture 9" descr="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1085" y="1828800"/>
            <a:ext cx="7496647" cy="4572000"/>
          </a:xfrm>
          <a:prstGeom prst="rect">
            <a:avLst/>
          </a:prstGeom>
        </p:spPr>
      </p:pic>
      <p:pic>
        <p:nvPicPr>
          <p:cNvPr id="11" name="Picture 10" descr="3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198" y="1828800"/>
            <a:ext cx="6627031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zdjeci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10360152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92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out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-2951172"/>
            <a:ext cx="11274552" cy="1276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06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5;p18">
            <a:extLst>
              <a:ext uri="{FF2B5EF4-FFF2-40B4-BE49-F238E27FC236}">
                <a16:creationId xmlns:a16="http://schemas.microsoft.com/office/drawing/2014/main" id="{1EC69322-DDC3-4216-BFE4-3FD2AC5C080E}"/>
              </a:ext>
            </a:extLst>
          </p:cNvPr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5600">
                <a:solidFill>
                  <a:srgbClr val="FFFFFF"/>
                </a:solidFill>
                <a:latin typeface="Calibri"/>
              </a:rPr>
              <a:t>Uwagi: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600" y="2011680"/>
            <a:ext cx="9144000" cy="41148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r>
              <a:rPr sz="4800">
                <a:solidFill>
                  <a:srgbClr val="FFFFFF"/>
                </a:solidFill>
                <a:latin typeface="Calibra"/>
              </a:rPr>
              <a:t>- ekspozycja </a:t>
            </a:r>
          </a:p>
          <a:p>
            <a:r>
              <a:rPr sz="4800">
                <a:solidFill>
                  <a:srgbClr val="FFFFFF"/>
                </a:solidFill>
                <a:latin typeface="Calibra"/>
              </a:rPr>
              <a:t>- długa </a:t>
            </a:r>
          </a:p>
        </p:txBody>
      </p:sp>
    </p:spTree>
    <p:extLst>
      <p:ext uri="{BB962C8B-B14F-4D97-AF65-F5344CB8AC3E}">
        <p14:creationId xmlns:p14="http://schemas.microsoft.com/office/powerpoint/2010/main" val="1395134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31;p19">
            <a:extLst>
              <a:ext uri="{FF2B5EF4-FFF2-40B4-BE49-F238E27FC236}">
                <a16:creationId xmlns:a16="http://schemas.microsoft.com/office/drawing/2014/main" id="{A674BE1B-D1F6-4709-BFF2-EFD98DE76A44}"/>
              </a:ext>
            </a:extLst>
          </p:cNvPr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6600">
                <a:solidFill>
                  <a:srgbClr val="FFFFFF"/>
                </a:solidFill>
                <a:latin typeface="Calibri"/>
              </a:rPr>
              <a:t>Prowadzi 
 Marek</a:t>
            </a:r>
          </a:p>
        </p:txBody>
      </p:sp>
    </p:spTree>
    <p:extLst>
      <p:ext uri="{BB962C8B-B14F-4D97-AF65-F5344CB8AC3E}">
        <p14:creationId xmlns:p14="http://schemas.microsoft.com/office/powerpoint/2010/main" val="246417880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50</Words>
  <Application>Microsoft Office PowerPoint</Application>
  <PresentationFormat>Widescreen</PresentationFormat>
  <Paragraphs>12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Zarombisty</dc:creator>
  <cp:lastModifiedBy>Maciej Karczewski</cp:lastModifiedBy>
  <cp:revision>14</cp:revision>
  <dcterms:created xsi:type="dcterms:W3CDTF">2019-07-25T13:17:05Z</dcterms:created>
  <dcterms:modified xsi:type="dcterms:W3CDTF">2022-07-20T15:22:53Z</dcterms:modified>
</cp:coreProperties>
</file>